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7556500" cy="10706100"/>
  <p:notesSz cx="7556500" cy="10706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8891"/>
            <a:ext cx="6423025" cy="22482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5416"/>
            <a:ext cx="5289550" cy="267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2403"/>
            <a:ext cx="3287077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2403"/>
            <a:ext cx="3287077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6500" cy="10697210"/>
          </a:xfrm>
          <a:custGeom>
            <a:avLst/>
            <a:gdLst/>
            <a:ahLst/>
            <a:cxnLst/>
            <a:rect l="l" t="t" r="r" b="b"/>
            <a:pathLst>
              <a:path w="7556500" h="10697210">
                <a:moveTo>
                  <a:pt x="0" y="10696954"/>
                </a:moveTo>
                <a:lnTo>
                  <a:pt x="7555992" y="10696954"/>
                </a:lnTo>
                <a:lnTo>
                  <a:pt x="7555992" y="0"/>
                </a:lnTo>
                <a:lnTo>
                  <a:pt x="0" y="0"/>
                </a:lnTo>
                <a:lnTo>
                  <a:pt x="0" y="10696954"/>
                </a:lnTo>
                <a:close/>
              </a:path>
            </a:pathLst>
          </a:custGeom>
          <a:solidFill>
            <a:srgbClr val="F9CAC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3784600" cy="3566160"/>
          </a:xfrm>
          <a:custGeom>
            <a:avLst/>
            <a:gdLst/>
            <a:ahLst/>
            <a:cxnLst/>
            <a:rect l="l" t="t" r="r" b="b"/>
            <a:pathLst>
              <a:path w="3784600" h="3566160">
                <a:moveTo>
                  <a:pt x="3784091" y="0"/>
                </a:moveTo>
                <a:lnTo>
                  <a:pt x="0" y="0"/>
                </a:lnTo>
                <a:lnTo>
                  <a:pt x="0" y="3566032"/>
                </a:lnTo>
                <a:lnTo>
                  <a:pt x="3784091" y="3566032"/>
                </a:lnTo>
                <a:lnTo>
                  <a:pt x="37840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8244"/>
            <a:ext cx="6800850" cy="17129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62403"/>
            <a:ext cx="6800850" cy="7066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6673"/>
            <a:ext cx="2418080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6673"/>
            <a:ext cx="1737995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6673"/>
            <a:ext cx="1737995" cy="535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556500" cy="10700385"/>
            <a:chOff x="0" y="0"/>
            <a:chExt cx="7556500" cy="10700385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7555992" cy="10700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10968" y="10233658"/>
              <a:ext cx="453402" cy="45491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2324" y="10233658"/>
              <a:ext cx="375678" cy="4549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5955" y="10233658"/>
              <a:ext cx="1378458" cy="4549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2380" y="10233658"/>
              <a:ext cx="339102" cy="4549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18203" y="10233658"/>
              <a:ext cx="1250441" cy="45491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26029" y="10277347"/>
            <a:ext cx="2506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MΕGALOCHORI</a:t>
            </a:r>
            <a:r>
              <a:rPr sz="1600" b="1" spc="2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-</a:t>
            </a:r>
            <a:r>
              <a:rPr sz="1600" b="1" spc="1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SANTORINI</a:t>
            </a:r>
            <a:endParaRPr sz="16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86100" y="6707123"/>
            <a:ext cx="1408938" cy="89687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326384" y="6798056"/>
            <a:ext cx="903605" cy="505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202</a:t>
            </a:r>
            <a:r>
              <a:rPr lang="en-US" altLang="" sz="3200" b="1" spc="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4</a:t>
            </a:r>
            <a:endParaRPr lang="en-US" altLang="" sz="3200" b="1" spc="60" dirty="0">
              <a:solidFill>
                <a:srgbClr val="FFFFFF"/>
              </a:solidFill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3244" y="7555992"/>
            <a:ext cx="2908554" cy="59664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489454" y="7614920"/>
            <a:ext cx="253873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847725" algn="l"/>
              </a:tabLst>
            </a:pP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R</a:t>
            </a:r>
            <a:r>
              <a:rPr sz="2100" b="1" spc="-1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</a:t>
            </a:r>
            <a:r>
              <a:rPr sz="2100" b="1" spc="-1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r>
              <a:rPr sz="2100" b="1" spc="-18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	</a:t>
            </a:r>
            <a:r>
              <a:rPr sz="2100" b="1" spc="13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SY</a:t>
            </a:r>
            <a:r>
              <a:rPr sz="2100" b="1" spc="-1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M</a:t>
            </a:r>
            <a:r>
              <a:rPr sz="2100" b="1" spc="-1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P</a:t>
            </a:r>
            <a:r>
              <a:rPr sz="2100" b="1" spc="-17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100" b="1" spc="-1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</a:t>
            </a:r>
            <a:r>
              <a:rPr sz="2100" b="1" spc="-1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r>
              <a:rPr sz="2100" b="1" spc="-1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O</a:t>
            </a:r>
            <a:r>
              <a:rPr sz="2100" b="1" spc="-18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N</a:t>
            </a:r>
            <a:endParaRPr sz="210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30452" y="1776984"/>
            <a:ext cx="5017008" cy="5012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37203"/>
            <a:ext cx="7556500" cy="7158355"/>
          </a:xfrm>
          <a:custGeom>
            <a:avLst/>
            <a:gdLst/>
            <a:ahLst/>
            <a:cxnLst/>
            <a:rect l="l" t="t" r="r" b="b"/>
            <a:pathLst>
              <a:path w="7556500" h="7158355">
                <a:moveTo>
                  <a:pt x="7555992" y="0"/>
                </a:moveTo>
                <a:lnTo>
                  <a:pt x="3777996" y="0"/>
                </a:lnTo>
                <a:lnTo>
                  <a:pt x="3777996" y="3569195"/>
                </a:lnTo>
                <a:lnTo>
                  <a:pt x="0" y="3569195"/>
                </a:lnTo>
                <a:lnTo>
                  <a:pt x="0" y="7157961"/>
                </a:lnTo>
                <a:lnTo>
                  <a:pt x="3784092" y="7157961"/>
                </a:lnTo>
                <a:lnTo>
                  <a:pt x="3784092" y="3593465"/>
                </a:lnTo>
                <a:lnTo>
                  <a:pt x="7555992" y="3593465"/>
                </a:lnTo>
                <a:lnTo>
                  <a:pt x="7555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195" y="3749966"/>
            <a:ext cx="2945765" cy="30861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800" b="1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‘‘</a:t>
            </a:r>
            <a:r>
              <a:rPr sz="800" b="1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-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X</a:t>
            </a:r>
            <a:r>
              <a:rPr sz="800" b="1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E</a:t>
            </a:r>
            <a:r>
              <a:rPr sz="800" b="1" spc="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1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800" b="1" spc="4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P</a:t>
            </a:r>
            <a:r>
              <a:rPr sz="800" b="1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800" b="1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800" b="1" spc="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800" b="1" spc="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800" b="1" spc="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800" b="1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800" b="1" spc="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N</a:t>
            </a:r>
            <a:r>
              <a:rPr sz="800" b="1" spc="45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O</a:t>
            </a:r>
            <a:r>
              <a:rPr sz="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F</a:t>
            </a:r>
            <a:r>
              <a:rPr sz="800" b="1" spc="434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G</a:t>
            </a:r>
            <a:r>
              <a:rPr sz="800" b="1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K</a:t>
            </a:r>
            <a:endParaRPr sz="8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sz="800" b="1" spc="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80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2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L</a:t>
            </a:r>
            <a:r>
              <a:rPr sz="800" b="1" spc="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6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T</a:t>
            </a:r>
            <a:r>
              <a:rPr sz="800" b="1" spc="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800" b="1" spc="3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R</a:t>
            </a:r>
            <a:r>
              <a:rPr sz="800" b="1" spc="3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E</a:t>
            </a:r>
            <a:r>
              <a:rPr sz="800" b="1" spc="14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A</a:t>
            </a:r>
            <a:r>
              <a:rPr sz="800" b="1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N</a:t>
            </a:r>
            <a:r>
              <a:rPr sz="800" b="1" spc="-1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D</a:t>
            </a:r>
            <a:r>
              <a:rPr sz="800" b="1" spc="1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M</a:t>
            </a:r>
            <a:r>
              <a:rPr sz="800" b="1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U</a:t>
            </a:r>
            <a:r>
              <a:rPr sz="800" b="1" spc="-1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0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S</a:t>
            </a:r>
            <a:r>
              <a:rPr sz="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-17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I</a:t>
            </a:r>
            <a:r>
              <a:rPr sz="800" b="1" spc="-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8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C</a:t>
            </a:r>
            <a:r>
              <a:rPr sz="800" b="1" spc="-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.</a:t>
            </a:r>
            <a:r>
              <a:rPr sz="800" b="1" spc="27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 </a:t>
            </a:r>
            <a:r>
              <a:rPr sz="800" b="1" spc="25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’’ </a:t>
            </a:r>
            <a:endParaRPr sz="800">
              <a:latin typeface="Tahoma" panose="020B0604030504040204"/>
              <a:cs typeface="Tahom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39259" y="3957065"/>
            <a:ext cx="2503805" cy="292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b="1" spc="-90" dirty="0">
                <a:latin typeface="Tahoma" panose="020B0604030504040204"/>
                <a:cs typeface="Tahoma" panose="020B0604030504040204"/>
              </a:rPr>
              <a:t>D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0" dirty="0">
                <a:latin typeface="Tahoma" panose="020B0604030504040204"/>
                <a:cs typeface="Tahoma" panose="020B0604030504040204"/>
              </a:rPr>
              <a:t>T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65" dirty="0">
                <a:latin typeface="Tahoma" panose="020B0604030504040204"/>
                <a:cs typeface="Tahoma" panose="020B0604030504040204"/>
              </a:rPr>
              <a:t>A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5" dirty="0">
                <a:latin typeface="Tahoma" panose="020B0604030504040204"/>
                <a:cs typeface="Tahoma" panose="020B0604030504040204"/>
              </a:rPr>
              <a:t>I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90" dirty="0">
                <a:latin typeface="Tahoma" panose="020B0604030504040204"/>
                <a:cs typeface="Tahoma" panose="020B0604030504040204"/>
              </a:rPr>
              <a:t>L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0" dirty="0">
                <a:latin typeface="Tahoma" panose="020B0604030504040204"/>
                <a:cs typeface="Tahoma" panose="020B0604030504040204"/>
              </a:rPr>
              <a:t>S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400">
              <a:latin typeface="Tahoma" panose="020B0604030504040204"/>
              <a:cs typeface="Tahoma" panose="020B0604030504040204"/>
            </a:endParaRPr>
          </a:p>
          <a:p>
            <a:pPr marL="186055" indent="-173355">
              <a:lnSpc>
                <a:spcPct val="100000"/>
              </a:lnSpc>
              <a:buFont typeface="Arial MT"/>
              <a:buChar char="•"/>
              <a:tabLst>
                <a:tab pos="186055" algn="l"/>
              </a:tabLst>
            </a:pPr>
            <a:r>
              <a:rPr sz="1200" spc="114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Capacity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481965" marR="6350">
              <a:lnSpc>
                <a:spcPct val="150000"/>
              </a:lnSpc>
              <a:spcBef>
                <a:spcPts val="100"/>
              </a:spcBef>
            </a:pPr>
            <a:r>
              <a:rPr sz="1200" spc="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Seated</a:t>
            </a:r>
            <a:r>
              <a:rPr sz="1200" spc="1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60</a:t>
            </a:r>
            <a:r>
              <a:rPr sz="1200" spc="14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guests</a:t>
            </a:r>
            <a:r>
              <a:rPr sz="1200" spc="1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1200" spc="1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garden</a:t>
            </a:r>
            <a:r>
              <a:rPr sz="1200" spc="16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6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courtyard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900"/>
              </a:spcBef>
            </a:pPr>
            <a:endParaRPr sz="1200">
              <a:latin typeface="Verdana" panose="020B0604030504040204"/>
              <a:cs typeface="Verdana" panose="020B0604030504040204"/>
            </a:endParaRPr>
          </a:p>
          <a:p>
            <a:pPr marL="481965" marR="5080">
              <a:lnSpc>
                <a:spcPct val="150000"/>
              </a:lnSpc>
            </a:pPr>
            <a:r>
              <a:rPr sz="1200" spc="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Seated</a:t>
            </a:r>
            <a:r>
              <a:rPr sz="1200" spc="19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50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guests</a:t>
            </a:r>
            <a:r>
              <a:rPr sz="1200" spc="1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Saliveros</a:t>
            </a:r>
            <a:r>
              <a:rPr sz="1200" spc="41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9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Chamber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200">
              <a:latin typeface="Verdana" panose="020B0604030504040204"/>
              <a:cs typeface="Verdana" panose="020B0604030504040204"/>
            </a:endParaRPr>
          </a:p>
          <a:p>
            <a:pPr marL="24765" marR="186690" indent="-12700">
              <a:lnSpc>
                <a:spcPct val="150000"/>
              </a:lnSpc>
              <a:buFont typeface="Arial MT"/>
              <a:buChar char="•"/>
              <a:tabLst>
                <a:tab pos="24765" algn="l"/>
                <a:tab pos="185420" algn="l"/>
              </a:tabLst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April</a:t>
            </a:r>
            <a:r>
              <a:rPr sz="1200" spc="21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through</a:t>
            </a:r>
            <a:r>
              <a:rPr sz="1200" spc="27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October</a:t>
            </a:r>
            <a:r>
              <a:rPr sz="1200" spc="24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or </a:t>
            </a:r>
            <a:r>
              <a:rPr sz="1200" spc="8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upon</a:t>
            </a:r>
            <a:r>
              <a:rPr sz="1200" spc="15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9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special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4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request</a:t>
            </a:r>
            <a:endParaRPr sz="1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7556500" cy="10700385"/>
            <a:chOff x="0" y="0"/>
            <a:chExt cx="7556500" cy="1070038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770376" y="0"/>
              <a:ext cx="3785616" cy="3557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47872"/>
              <a:ext cx="3784091" cy="35539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0376" y="7077509"/>
              <a:ext cx="3785616" cy="36224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65861" y="543560"/>
            <a:ext cx="3065780" cy="2480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  <a:tabLst>
                <a:tab pos="1207135" algn="l"/>
              </a:tabLst>
            </a:pPr>
            <a:r>
              <a:rPr sz="1400" b="1" spc="-145" dirty="0">
                <a:latin typeface="Tahoma" panose="020B0604030504040204"/>
                <a:cs typeface="Tahoma" panose="020B0604030504040204"/>
              </a:rPr>
              <a:t>P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10" dirty="0">
                <a:latin typeface="Tahoma" panose="020B0604030504040204"/>
                <a:cs typeface="Tahoma" panose="020B0604030504040204"/>
              </a:rPr>
              <a:t>R</a:t>
            </a:r>
            <a:r>
              <a:rPr sz="14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5" dirty="0">
                <a:latin typeface="Tahoma" panose="020B0604030504040204"/>
                <a:cs typeface="Tahoma" panose="020B0604030504040204"/>
              </a:rPr>
              <a:t>I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V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65" dirty="0">
                <a:latin typeface="Tahoma" panose="020B0604030504040204"/>
                <a:cs typeface="Tahoma" panose="020B0604030504040204"/>
              </a:rPr>
              <a:t>A</a:t>
            </a:r>
            <a:r>
              <a:rPr sz="14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0" dirty="0">
                <a:latin typeface="Tahoma" panose="020B0604030504040204"/>
                <a:cs typeface="Tahoma" panose="020B0604030504040204"/>
              </a:rPr>
              <a:t>T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0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V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N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0" dirty="0">
                <a:latin typeface="Tahoma" panose="020B0604030504040204"/>
                <a:cs typeface="Tahoma" panose="020B0604030504040204"/>
              </a:rPr>
              <a:t>T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0" dirty="0">
                <a:latin typeface="Tahoma" panose="020B0604030504040204"/>
                <a:cs typeface="Tahoma" panose="020B0604030504040204"/>
              </a:rPr>
              <a:t>S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>
              <a:lnSpc>
                <a:spcPct val="100000"/>
              </a:lnSpc>
              <a:spcBef>
                <a:spcPts val="1555"/>
              </a:spcBef>
            </a:pPr>
            <a:endParaRPr sz="1400">
              <a:latin typeface="Tahoma" panose="020B0604030504040204"/>
              <a:cs typeface="Tahoma" panose="020B0604030504040204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1200" spc="1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7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beautiful</a:t>
            </a:r>
            <a:r>
              <a:rPr sz="1200" spc="1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outdoor</a:t>
            </a:r>
            <a:r>
              <a:rPr sz="1200" spc="204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6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courtyard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spc="1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200" spc="16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majestic</a:t>
            </a:r>
            <a:r>
              <a:rPr sz="1200" spc="17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internal</a:t>
            </a:r>
            <a:r>
              <a:rPr sz="1200" spc="19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chamber</a:t>
            </a:r>
            <a:r>
              <a:rPr sz="1200" spc="1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4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are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available</a:t>
            </a:r>
            <a:r>
              <a:rPr sz="1200" spc="1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1200" spc="2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rent</a:t>
            </a:r>
            <a:r>
              <a:rPr sz="1200" spc="19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1200" spc="204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8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select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inspired </a:t>
            </a: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200" spc="17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5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intimate</a:t>
            </a:r>
            <a:r>
              <a:rPr sz="1200" spc="204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8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occasions.</a:t>
            </a:r>
            <a:r>
              <a:rPr sz="1200" spc="18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7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Ideal</a:t>
            </a:r>
            <a:r>
              <a:rPr sz="1200" spc="1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for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 marR="462280">
              <a:lnSpc>
                <a:spcPct val="150000"/>
              </a:lnSpc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hosting</a:t>
            </a:r>
            <a:r>
              <a:rPr sz="1200" spc="3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9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1200" spc="29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tailor</a:t>
            </a:r>
            <a:r>
              <a:rPr sz="1200" spc="3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made</a:t>
            </a:r>
            <a:r>
              <a:rPr sz="1200" spc="26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themed </a:t>
            </a:r>
            <a:r>
              <a:rPr sz="1200" spc="4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dinner,</a:t>
            </a:r>
            <a:r>
              <a:rPr sz="1200" spc="17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educational</a:t>
            </a:r>
            <a:r>
              <a:rPr sz="1200" spc="204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4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lectures,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business</a:t>
            </a:r>
            <a:r>
              <a:rPr sz="1200" spc="18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conferences</a:t>
            </a:r>
            <a:r>
              <a:rPr sz="1200" spc="2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200" spc="2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more.</a:t>
            </a:r>
            <a:endParaRPr sz="1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352" y="7535672"/>
            <a:ext cx="2731135" cy="2947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">
              <a:lnSpc>
                <a:spcPct val="100000"/>
              </a:lnSpc>
              <a:spcBef>
                <a:spcPts val="100"/>
              </a:spcBef>
              <a:tabLst>
                <a:tab pos="1434465" algn="l"/>
              </a:tabLst>
            </a:pPr>
            <a:r>
              <a:rPr sz="1400" b="1" spc="-165" dirty="0">
                <a:latin typeface="Tahoma" panose="020B0604030504040204"/>
                <a:cs typeface="Tahoma" panose="020B0604030504040204"/>
              </a:rPr>
              <a:t>S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0" dirty="0">
                <a:latin typeface="Tahoma" panose="020B0604030504040204"/>
                <a:cs typeface="Tahoma" panose="020B0604030504040204"/>
              </a:rPr>
              <a:t>T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65" dirty="0">
                <a:latin typeface="Tahoma" panose="020B0604030504040204"/>
                <a:cs typeface="Tahoma" panose="020B0604030504040204"/>
              </a:rPr>
              <a:t>A</a:t>
            </a:r>
            <a:r>
              <a:rPr sz="1400" b="1" spc="-4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N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90" dirty="0">
                <a:latin typeface="Tahoma" panose="020B0604030504040204"/>
                <a:cs typeface="Tahoma" panose="020B0604030504040204"/>
              </a:rPr>
              <a:t>D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65" dirty="0">
                <a:latin typeface="Tahoma" panose="020B0604030504040204"/>
                <a:cs typeface="Tahoma" panose="020B0604030504040204"/>
              </a:rPr>
              <a:t>A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10" dirty="0">
                <a:latin typeface="Tahoma" panose="020B0604030504040204"/>
                <a:cs typeface="Tahoma" panose="020B0604030504040204"/>
              </a:rPr>
              <a:t>R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0" dirty="0">
                <a:latin typeface="Tahoma" panose="020B0604030504040204"/>
                <a:cs typeface="Tahoma" panose="020B0604030504040204"/>
              </a:rPr>
              <a:t>D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1400" b="1" spc="-150" dirty="0">
                <a:latin typeface="Tahoma" panose="020B0604030504040204"/>
                <a:cs typeface="Tahoma" panose="020B0604030504040204"/>
              </a:rPr>
              <a:t>F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65" dirty="0">
                <a:latin typeface="Tahoma" panose="020B0604030504040204"/>
                <a:cs typeface="Tahoma" panose="020B0604030504040204"/>
              </a:rPr>
              <a:t>A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150" dirty="0">
                <a:latin typeface="Tahoma" panose="020B0604030504040204"/>
                <a:cs typeface="Tahoma" panose="020B0604030504040204"/>
              </a:rPr>
              <a:t>C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5" dirty="0">
                <a:latin typeface="Tahoma" panose="020B0604030504040204"/>
                <a:cs typeface="Tahoma" panose="020B0604030504040204"/>
              </a:rPr>
              <a:t>I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90" dirty="0">
                <a:latin typeface="Tahoma" panose="020B0604030504040204"/>
                <a:cs typeface="Tahoma" panose="020B0604030504040204"/>
              </a:rPr>
              <a:t>L</a:t>
            </a:r>
            <a:r>
              <a:rPr sz="1400" b="1" spc="-3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5" dirty="0">
                <a:latin typeface="Tahoma" panose="020B0604030504040204"/>
                <a:cs typeface="Tahoma" panose="020B0604030504040204"/>
              </a:rPr>
              <a:t>I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0" dirty="0">
                <a:latin typeface="Tahoma" panose="020B0604030504040204"/>
                <a:cs typeface="Tahoma" panose="020B0604030504040204"/>
              </a:rPr>
              <a:t>T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285" dirty="0">
                <a:latin typeface="Tahoma" panose="020B0604030504040204"/>
                <a:cs typeface="Tahoma" panose="020B0604030504040204"/>
              </a:rPr>
              <a:t>I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75" dirty="0">
                <a:latin typeface="Tahoma" panose="020B0604030504040204"/>
                <a:cs typeface="Tahoma" panose="020B0604030504040204"/>
              </a:rPr>
              <a:t>S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1160"/>
              </a:spcBef>
              <a:buFont typeface="Arial MT"/>
              <a:buChar char="•"/>
              <a:tabLst>
                <a:tab pos="186055" algn="l"/>
                <a:tab pos="813435" algn="l"/>
              </a:tabLst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Wi</a:t>
            </a:r>
            <a:r>
              <a:rPr sz="1200" spc="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-</a:t>
            </a:r>
            <a:r>
              <a:rPr sz="1200" spc="4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2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Fi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	</a:t>
            </a:r>
            <a:r>
              <a:rPr sz="1200" spc="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internet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Projector</a:t>
            </a:r>
            <a:r>
              <a:rPr sz="1200" spc="2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200" spc="17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Screen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83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Sound</a:t>
            </a:r>
            <a:r>
              <a:rPr sz="1200" spc="37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System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9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Microphones</a:t>
            </a:r>
            <a:r>
              <a:rPr sz="1200" spc="13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/</a:t>
            </a:r>
            <a:r>
              <a:rPr sz="1200" spc="13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-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Stands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spc="5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Other</a:t>
            </a:r>
            <a:r>
              <a:rPr sz="1200" spc="18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facilities</a:t>
            </a:r>
            <a:r>
              <a:rPr sz="1200" spc="16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10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available</a:t>
            </a:r>
            <a:r>
              <a:rPr sz="1200" spc="13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3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on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200" spc="11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demand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  <a:tabLst>
                <a:tab pos="803275" algn="l"/>
              </a:tabLst>
            </a:pPr>
            <a:r>
              <a:rPr sz="1400" b="1" spc="-155" dirty="0">
                <a:latin typeface="Tahoma" panose="020B0604030504040204"/>
                <a:cs typeface="Tahoma" panose="020B0604030504040204"/>
              </a:rPr>
              <a:t>U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P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95" dirty="0">
                <a:latin typeface="Tahoma" panose="020B0604030504040204"/>
                <a:cs typeface="Tahoma" panose="020B0604030504040204"/>
              </a:rPr>
              <a:t>O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50" dirty="0">
                <a:latin typeface="Tahoma" panose="020B0604030504040204"/>
                <a:cs typeface="Tahoma" panose="020B0604030504040204"/>
              </a:rPr>
              <a:t>N</a:t>
            </a:r>
            <a:r>
              <a:rPr sz="1400" b="1" dirty="0">
                <a:latin typeface="Tahoma" panose="020B0604030504040204"/>
                <a:cs typeface="Tahoma" panose="020B0604030504040204"/>
              </a:rPr>
              <a:t>	</a:t>
            </a:r>
            <a:r>
              <a:rPr sz="1400" b="1" spc="-210" dirty="0">
                <a:latin typeface="Tahoma" panose="020B0604030504040204"/>
                <a:cs typeface="Tahoma" panose="020B0604030504040204"/>
              </a:rPr>
              <a:t>R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95" dirty="0">
                <a:latin typeface="Tahoma" panose="020B0604030504040204"/>
                <a:cs typeface="Tahoma" panose="020B0604030504040204"/>
              </a:rPr>
              <a:t>Q</a:t>
            </a:r>
            <a:r>
              <a:rPr sz="1400" b="1" spc="-1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50" dirty="0">
                <a:latin typeface="Tahoma" panose="020B0604030504040204"/>
                <a:cs typeface="Tahoma" panose="020B0604030504040204"/>
              </a:rPr>
              <a:t>U</a:t>
            </a:r>
            <a:r>
              <a:rPr sz="1400" b="1" spc="-2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45" dirty="0">
                <a:latin typeface="Tahoma" panose="020B0604030504040204"/>
                <a:cs typeface="Tahoma" panose="020B0604030504040204"/>
              </a:rPr>
              <a:t>E</a:t>
            </a:r>
            <a:r>
              <a:rPr sz="1400" b="1" spc="-20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165" dirty="0">
                <a:latin typeface="Tahoma" panose="020B0604030504040204"/>
                <a:cs typeface="Tahoma" panose="020B0604030504040204"/>
              </a:rPr>
              <a:t>S</a:t>
            </a:r>
            <a:r>
              <a:rPr sz="1400" b="1" spc="-35" dirty="0">
                <a:latin typeface="Tahoma" panose="020B0604030504040204"/>
                <a:cs typeface="Tahoma" panose="020B0604030504040204"/>
              </a:rPr>
              <a:t> </a:t>
            </a:r>
            <a:r>
              <a:rPr sz="1400" b="1" spc="-330" dirty="0">
                <a:latin typeface="Tahoma" panose="020B0604030504040204"/>
                <a:cs typeface="Tahoma" panose="020B0604030504040204"/>
              </a:rPr>
              <a:t>T</a:t>
            </a:r>
            <a:endParaRPr sz="1400">
              <a:latin typeface="Tahoma" panose="020B0604030504040204"/>
              <a:cs typeface="Tahom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1230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7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Catering</a:t>
            </a:r>
            <a:endParaRPr sz="1200">
              <a:latin typeface="Verdana" panose="020B0604030504040204"/>
              <a:cs typeface="Verdana" panose="020B0604030504040204"/>
            </a:endParaRPr>
          </a:p>
          <a:p>
            <a:pPr marL="186055" indent="-173355">
              <a:lnSpc>
                <a:spcPct val="100000"/>
              </a:lnSpc>
              <a:spcBef>
                <a:spcPts val="815"/>
              </a:spcBef>
              <a:buFont typeface="Arial MT"/>
              <a:buChar char="•"/>
              <a:tabLst>
                <a:tab pos="186055" algn="l"/>
              </a:tabLst>
            </a:pPr>
            <a:r>
              <a:rPr sz="1200" spc="55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Entertainment</a:t>
            </a:r>
            <a:r>
              <a:rPr sz="1200" spc="20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200" spc="50" dirty="0">
                <a:solidFill>
                  <a:srgbClr val="292828"/>
                </a:solidFill>
                <a:latin typeface="Verdana" panose="020B0604030504040204"/>
                <a:cs typeface="Verdana" panose="020B0604030504040204"/>
              </a:rPr>
              <a:t>Options</a:t>
            </a:r>
            <a:endParaRPr sz="1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WPS Presentation</Application>
  <PresentationFormat>On-screen Show (4:3)</PresentationFormat>
  <Paragraphs>37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Tahoma</vt:lpstr>
      <vt:lpstr>Arial MT</vt:lpstr>
      <vt:lpstr>Verdana</vt:lpstr>
      <vt:lpstr>Microsoft YaHei</vt:lpstr>
      <vt:lpstr>Arial Unicode MS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info@laponta.gr</dc:creator>
  <cp:lastModifiedBy>pc</cp:lastModifiedBy>
  <cp:revision>1</cp:revision>
  <dcterms:created xsi:type="dcterms:W3CDTF">2023-11-13T08:13:57Z</dcterms:created>
  <dcterms:modified xsi:type="dcterms:W3CDTF">2023-11-13T08:13:57Z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2022-10-07T02:00:00Z</vt:filetime>
  </property>
  <property fmtid="{D5CDD505-2E9C-101B-9397-08002B2CF9AE}" pid="3" name="Creator">
    <vt:lpwstr>Microsoft® PowerPoint® για το Microsoft 365</vt:lpwstr>
  </property>
  <property fmtid="{D5CDD505-2E9C-101B-9397-08002B2CF9AE}" pid="4" name="LastSaved">
    <vt:filetime>2023-11-13T02:00:00Z</vt:filetime>
  </property>
  <property fmtid="{D5CDD505-2E9C-101B-9397-08002B2CF9AE}" pid="5" name="Producer">
    <vt:lpwstr>Microsoft® PowerPoint® για το Microsoft 365</vt:lpwstr>
  </property>
  <property fmtid="{D5CDD505-2E9C-101B-9397-08002B2CF9AE}" pid="6" name="ICV">
    <vt:lpwstr>3CB38A5A62B246839A7103E2AB9DD09F_12</vt:lpwstr>
  </property>
  <property fmtid="{D5CDD505-2E9C-101B-9397-08002B2CF9AE}" pid="7" name="KSOProductBuildVer">
    <vt:lpwstr>1033-12.2.0.13306</vt:lpwstr>
  </property>
</Properties>
</file>